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4" r:id="rId2"/>
    <p:sldId id="295" r:id="rId3"/>
    <p:sldId id="258" r:id="rId4"/>
    <p:sldId id="287" r:id="rId5"/>
    <p:sldId id="283" r:id="rId6"/>
    <p:sldId id="293" r:id="rId7"/>
    <p:sldId id="281" r:id="rId8"/>
    <p:sldId id="280" r:id="rId9"/>
    <p:sldId id="260" r:id="rId10"/>
    <p:sldId id="261" r:id="rId11"/>
    <p:sldId id="262" r:id="rId12"/>
    <p:sldId id="263" r:id="rId13"/>
    <p:sldId id="264" r:id="rId14"/>
    <p:sldId id="265" r:id="rId15"/>
    <p:sldId id="289" r:id="rId16"/>
    <p:sldId id="286" r:id="rId17"/>
    <p:sldId id="29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0" autoAdjust="0"/>
    <p:restoredTop sz="94660"/>
  </p:normalViewPr>
  <p:slideViewPr>
    <p:cSldViewPr snapToGrid="0">
      <p:cViewPr>
        <p:scale>
          <a:sx n="52" d="100"/>
          <a:sy n="52" d="100"/>
        </p:scale>
        <p:origin x="-1812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F5B08-8316-453F-98CB-F5ACCE07634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945E1-D89D-49E3-B618-9C7EA2A02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29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D031A-E9BB-4C27-B0DF-A0FACD9F4922}" type="slidenum">
              <a:rPr lang="ru-RU" smtClean="0">
                <a:latin typeface="Arial" charset="0"/>
                <a:cs typeface="Arial" charset="0"/>
              </a:rPr>
              <a:pPr/>
              <a:t>7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D031A-E9BB-4C27-B0DF-A0FACD9F4922}" type="slidenum">
              <a:rPr lang="ru-RU" smtClean="0">
                <a:latin typeface="Arial" charset="0"/>
                <a:cs typeface="Arial" charset="0"/>
              </a:rPr>
              <a:pPr/>
              <a:t>8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23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86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61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17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12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76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13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98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89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0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F9AB-FD38-48B3-A517-183CE36158B3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7F20-6FCE-429D-9E8D-7858BCE1F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90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войная волна 6"/>
          <p:cNvSpPr/>
          <p:nvPr userDrawn="1"/>
        </p:nvSpPr>
        <p:spPr>
          <a:xfrm>
            <a:off x="0" y="0"/>
            <a:ext cx="9144000" cy="6858000"/>
          </a:xfrm>
          <a:prstGeom prst="doubleWave">
            <a:avLst/>
          </a:prstGeom>
          <a:solidFill>
            <a:srgbClr val="FDEADA">
              <a:alpha val="78039"/>
            </a:srgbClr>
          </a:solidFill>
          <a:ln w="57150" cmpd="thickThin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prst="artDeco"/>
            <a:bevelB w="3175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502" y="-89694"/>
            <a:ext cx="4762500" cy="1790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8F9AB-FD38-48B3-A517-183CE36158B3}" type="datetimeFigureOut">
              <a:rPr lang="ru-RU" smtClean="0"/>
              <a:pPr/>
              <a:t>17.03.2020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002" y="5156994"/>
            <a:ext cx="4762500" cy="17907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97F20-6FCE-429D-9E8D-7858BCE1F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49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3-13\Desktop\1&#1095;.&#1057;&#1080;&#1084;&#1092;&#1086;&#1085;&#1080;&#1103;%20&#8470;40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3-13\Desktop\1&#1095;.&#1057;&#1080;&#1084;&#1092;&#1086;&#1085;&#1080;&#1103;%20&#8470;40.mp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3-13\Desktop\&#1051;&#1072;&#1082;&#1088;&#1080;&#1084;&#1086;&#1079;&#1072;.mp3" TargetMode="Externa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3-13\Desktop\&#1041;.&#1054;&#1082;&#1091;&#1076;&#1078;&#1072;&#1074;&#1072;%20&#1055;&#1077;&#1089;&#1085;&#1103;%20&#1086;%20&#1052;&#1086;&#1094;&#1072;&#1088;&#1090;&#1077;.WAV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udio-vk4.ru/?mp3=%D0%92.%D0%90.+%D0%9C%D0%BE%D1%86%D0%B0%D1%80%D1%82+%E2%80%93+%D0%A0%D0%B5%D0%BA%D0%B2%D0%B8%D0%B5%D0%BC+%28%D0%9B%D0%B0%D0%BA%D1%80%D0%B8%D0%BC%D0%BE%D0%B7%D0%B0%2C+7+%D1%87%D0%B0%D1%81%D1%82%D1%8C%29&amp;mp3=%D0%92.%D0%90.+%D0%9C%D0%BE%D1%86%D0%B0%D1%80%D1%82+%E2%80%93+%D0%A1%D0%B8%D0%BC%D1%84%D0%BE%D0%BD%D0%B8%D1%8F+40&amp;s=f" TargetMode="External"/><Relationship Id="rId2" Type="http://schemas.openxmlformats.org/officeDocument/2006/relationships/hyperlink" Target="https://audio-vk4.ru/?mp3=%D0%92.%D0%90.+%D0%9C%D0%BE%D1%86%D0%B0%D1%80%D1%82+%E2%80%93+%D0%A0%D0%B5%D0%BA%D0%B2%D0%B8%D0%B5%D0%BC+%28%D0%9B%D0%B0%D0%BA%D1%80%D0%B8%D0%BC%D0%BE%D0%B7%D0%B0%2C+7+%D1%87%D0%B0%D1%81%D1%82%D1%8C%2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592" y="1462342"/>
            <a:ext cx="8595360" cy="1655762"/>
          </a:xfrm>
        </p:spPr>
        <p:txBody>
          <a:bodyPr>
            <a:noAutofit/>
          </a:bodyPr>
          <a:lstStyle/>
          <a:p>
            <a:r>
              <a:rPr lang="ru-RU" sz="3200" b="1" u="sng" dirty="0" smtClean="0"/>
              <a:t>Домашнее задание. </a:t>
            </a:r>
          </a:p>
          <a:p>
            <a:pPr marL="457200" indent="-457200">
              <a:buAutoNum type="arabicPeriod"/>
            </a:pPr>
            <a:r>
              <a:rPr lang="ru-RU" sz="3200" b="1" dirty="0" smtClean="0"/>
              <a:t>В тетрадь записать тему «Что такое симфония?». </a:t>
            </a:r>
          </a:p>
          <a:p>
            <a:pPr marL="457200" indent="-457200">
              <a:buAutoNum type="arabicPeriod"/>
            </a:pPr>
            <a:r>
              <a:rPr lang="ru-RU" sz="3200" b="1" dirty="0" smtClean="0"/>
              <a:t>Посмотреть презентацию + </a:t>
            </a:r>
            <a:r>
              <a:rPr lang="ru-RU" sz="3200" b="1" dirty="0" smtClean="0"/>
              <a:t>конспект по презентации </a:t>
            </a:r>
            <a:r>
              <a:rPr lang="ru-RU" sz="3200" b="1" dirty="0" smtClean="0"/>
              <a:t>(основные понятия –обязательно). </a:t>
            </a:r>
          </a:p>
          <a:p>
            <a:pPr marL="457200" indent="-457200">
              <a:buAutoNum type="arabicPeriod"/>
            </a:pPr>
            <a:r>
              <a:rPr lang="ru-RU" sz="3200" b="1" dirty="0" smtClean="0"/>
              <a:t>Слушать произведения Моцарта. (Симфония 40 и реквием)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614149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91697"/>
            <a:ext cx="5046133" cy="638704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Симфония № 40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 соль минор</a:t>
            </a: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13505"/>
            <a:ext cx="9144000" cy="1655762"/>
          </a:xfrm>
        </p:spPr>
        <p:txBody>
          <a:bodyPr>
            <a:normAutofit fontScale="25000" lnSpcReduction="20000"/>
          </a:bodyPr>
          <a:lstStyle/>
          <a:p>
            <a:r>
              <a:rPr lang="ru-RU" sz="1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получасовой симфонии проносится  целая человеческая жизнь с ее взлетами и падениями, накопленной мудростью и наивностью, твердостью духа и немощью,  верой и сомнением. </a:t>
            </a:r>
          </a:p>
          <a:p>
            <a:r>
              <a:rPr lang="ru-RU" sz="1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Итак, основное содержание симфонии № 40 – это трагическое осознание несовершенства мира. Жизненные конфликты воспринимаются как неразрешимые.</a:t>
            </a:r>
          </a:p>
          <a:p>
            <a:endParaRPr lang="ru-RU" dirty="0"/>
          </a:p>
        </p:txBody>
      </p:sp>
      <p:pic>
        <p:nvPicPr>
          <p:cNvPr id="5" name="1ч.Симфония №4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10249" y="6238301"/>
            <a:ext cx="405789" cy="40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6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4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749830"/>
            <a:ext cx="5181600" cy="62177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Музыкальный анализ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067" y="1456267"/>
            <a:ext cx="8652933" cy="4605866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 и автор муз. произведения;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Жанр муз. произведения;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 музыки;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Темп, тембр, динамика, регистр;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чувства вызвала музыка?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чем заключается драматичность симфонии?</a:t>
            </a:r>
          </a:p>
          <a:p>
            <a:endParaRPr lang="ru-RU" dirty="0"/>
          </a:p>
        </p:txBody>
      </p:sp>
      <p:pic>
        <p:nvPicPr>
          <p:cNvPr id="5" name="1ч.Симфония №4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15836" y="6236594"/>
            <a:ext cx="409978" cy="40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6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4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57830"/>
            <a:ext cx="4207933" cy="841904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C00000"/>
                </a:solidFill>
              </a:rPr>
              <a:t>Реквием</a:t>
            </a:r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 (лат. «упокой»)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67467"/>
            <a:ext cx="9144000" cy="3090333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многочастное траурное хоровое произведение, возникло как заупокойное католическое богослужение с музыкальными частями на латинский текст. </a:t>
            </a:r>
          </a:p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Реквием состоит из 14 частей и написано для солистов, хора и оркестра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933" y="863600"/>
            <a:ext cx="8873067" cy="4030133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</a:rPr>
              <a:t>Реквием Моцарта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— 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одно из величайших творений человеческого гения. Его глубина и серьезность, драматизм и возвышенность, трогательность и яркость никого не могут оставить равнодушным.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Это глубокая и мудрая трагическая поэма о жизни и смерти.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21701" y="4252299"/>
            <a:ext cx="5266267" cy="165099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Найти и почитать </a:t>
            </a:r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ИСТОРИю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СОЗДАНИЯ</a:t>
            </a:r>
          </a:p>
          <a:p>
            <a:pPr>
              <a:lnSpc>
                <a:spcPct val="17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«РЕКВИЕМА» В.А.МОЦАРТА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6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7067" y="365125"/>
            <a:ext cx="8636000" cy="612034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«Реквием»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последнее создание,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«лебединая песня»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великого композитора - принадлежит к величайшим памятникам мировой культуры. 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«Лакримоза»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в переводе означает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слезная, слезный день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одна из самых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драматургичных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частей реквиема.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481"/>
            <a:ext cx="9144000" cy="681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Лакримоз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99171" y="6370749"/>
            <a:ext cx="487251" cy="48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6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7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1519237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Что такое музыкальная интерпретация?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27867"/>
            <a:ext cx="9144000" cy="2429933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Это художественное истолкование музыкального произведения музыкантом-исполнителем.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66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897467"/>
            <a:ext cx="4876800" cy="4842933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А.С.Пушкин о Моцарте сказал: 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“Ты, Моцарт, Бог, и сам того не знаешь…”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PH06761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77986" y="1642533"/>
            <a:ext cx="3450352" cy="4312940"/>
          </a:xfrm>
          <a:prstGeom prst="rect">
            <a:avLst/>
          </a:prstGeom>
          <a:ln w="190500" cap="sq">
            <a:solidFill>
              <a:srgbClr val="8E1B00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Б.Окуджава Песня о Моцарте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6438" y="6249473"/>
            <a:ext cx="371341" cy="3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6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922" y="783209"/>
            <a:ext cx="7886700" cy="4351338"/>
          </a:xfrm>
        </p:spPr>
        <p:txBody>
          <a:bodyPr/>
          <a:lstStyle/>
          <a:p>
            <a:r>
              <a:rPr lang="ru-RU" dirty="0" smtClean="0"/>
              <a:t>Реквием ре-минор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0080" y="1313379"/>
            <a:ext cx="7644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https://audio-vk4.ru/?mp3=%D0%92.%D0%90.+%D0%9C%D0%BE%D1%86%D0%B0%D1%80%D1%82+%E2%80%93+%D0%A0%D0%B5%D0%BA%D0%B2%D0%B8%D0%B5%D0%BC+%28%D0%9B%D0%B0%D0%BA%D1%80%D0%B8%D0%BC%D0%BE%D0%B7%D0%B0%2C+7+%D1%87%D0%B0%D1%81%D1%82%D1%8C%29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0080" y="3985873"/>
            <a:ext cx="7973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udio-vk4.ru/?mp3=%D0%92.%D0%90.+%D0%9C%D0%BE%D1%86%D0%B0%D1%80%D1%82+%E2%80%93+%D0%A0%D0%B5%D0%BA%D0%B2%D0%B8%D0%B5%D0%BC+%28%D0%9B%D0%B0%D0%BA%D1%80%D0%B8%D0%BC%D0%BE%D0%B7%D0%B0%2C+7+%D1%87%D0%B0%D1%81%D1%82%D1%8C%29&amp;mp3=%D0%92.%D0%90.+%D0%9C%D0%BE%D1%86%D0%B0%D1%80%D1%82+%E2%80%93+%D0%A1%D0%B8%D0%BC%D1%84%D0%BE%D0%BD%D0%B8%D1%8F+40&amp;s=f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0080" y="3255264"/>
            <a:ext cx="6327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Симфония 40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6596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75488" y="1506411"/>
            <a:ext cx="9875520" cy="795337"/>
          </a:xfrm>
        </p:spPr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rgbClr val="C00000"/>
                </a:solidFill>
              </a:rPr>
              <a:t>Тема: Что </a:t>
            </a:r>
            <a:r>
              <a:rPr lang="ru-RU" sz="4800" b="1" u="sng" dirty="0" smtClean="0">
                <a:solidFill>
                  <a:srgbClr val="C00000"/>
                </a:solidFill>
              </a:rPr>
              <a:t>такое симфония?</a:t>
            </a:r>
            <a:endParaRPr lang="ru-RU" sz="4800" b="1" u="sng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930" y="2363724"/>
            <a:ext cx="8458200" cy="18034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большое инструментальное произведение, состоящее из 4 частей, всегда исполняющееся симфоническим оркестром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4988" y="3752826"/>
            <a:ext cx="642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реквием?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4930" y="4535870"/>
            <a:ext cx="717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траурное произведение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6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2-tub-ru.yandex.net/i?id=66acd0e2fd85dec20571a9b7acb5b6e9&amp;n=33&amp;h=215&amp;w=3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554"/>
            <a:ext cx="2593075" cy="1945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s://im2-tub-ru.yandex.net/i?id=59fab7d55b4df6292af3828c52a5ad55&amp;n=33&amp;h=215&amp;w=3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299" y="1818882"/>
            <a:ext cx="2454679" cy="2084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http://www.postirke.ru/wp-content/uploads/2015/11/original_940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073" y="3973762"/>
            <a:ext cx="2698860" cy="1799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2684747" y="345613"/>
            <a:ext cx="809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,,</a:t>
            </a:r>
            <a:endParaRPr lang="ru-RU" sz="7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46200" y="1897039"/>
            <a:ext cx="11774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,,,</a:t>
            </a:r>
            <a:endParaRPr lang="ru-RU" sz="6600" b="1" dirty="0"/>
          </a:p>
        </p:txBody>
      </p:sp>
      <p:pic>
        <p:nvPicPr>
          <p:cNvPr id="1032" name="Picture 8" descr="http://studioi.ru/cgi-bin/nph-r.cgi/000010A/http/mtdata.ru/u5/photo08F2/20576119171-0/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0964"/>
            <a:ext cx="2501279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95877" y="4448327"/>
            <a:ext cx="3171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Моцарт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98582" y="4205786"/>
            <a:ext cx="11774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,,,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64704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428596" y="6857999"/>
            <a:ext cx="5572164" cy="45719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500570"/>
            <a:ext cx="5786478" cy="20716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atin typeface="Georgia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428660" y="778933"/>
            <a:ext cx="9572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«Мелодией одной </a:t>
            </a:r>
          </a:p>
          <a:p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        звучат печаль и радость»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123" y="2726267"/>
            <a:ext cx="7139238" cy="413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365126"/>
            <a:ext cx="8515350" cy="132556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Задачи урока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405467"/>
            <a:ext cx="9144000" cy="4771496"/>
          </a:xfrm>
        </p:spPr>
        <p:txBody>
          <a:bodyPr/>
          <a:lstStyle/>
          <a:p>
            <a:pPr lvl="0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Сформировать представление о особенностях музыкальных жанров симфония и реквием</a:t>
            </a:r>
          </a:p>
          <a:p>
            <a:pPr lvl="0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Расширить  знания о композиторе –В.А.Моцарт</a:t>
            </a:r>
          </a:p>
          <a:p>
            <a:pPr lvl="0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Слушание  «Симфонии № 40» 1часть, «Лакримоза» из «Реквиема,  выяснить историю возникновения  сочинений</a:t>
            </a:r>
          </a:p>
          <a:p>
            <a:pPr lvl="0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Эмоционально-образный анализ произведения,  сравнение различных интерпретаций.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500570"/>
            <a:ext cx="5786478" cy="20716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3438" y="428625"/>
            <a:ext cx="3814762" cy="42862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Вольфганг Амадей Моцарт</a:t>
            </a:r>
            <a:b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(1756 – 1791)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833344"/>
            <a:ext cx="4152149" cy="577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321734" y="897466"/>
            <a:ext cx="8703733" cy="504613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Симфония 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–(лат. созвучие )</a:t>
            </a:r>
            <a:b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большое инструментальное произведение,</a:t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состоящее из 4 частей, </a:t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всегда исполняющееся симфоническим оркестром</a:t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Этот жанр занимает в </a:t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музыке такое же место, как роман в литературе.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Построение симфонии: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ч.– сонатная форма -</a:t>
            </a:r>
            <a:r>
              <a:rPr lang="ru-RU" sz="31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аллегро</a:t>
            </a:r>
            <a:br>
              <a:rPr lang="ru-RU" sz="31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ч.– медленная, задумчивая</a:t>
            </a:r>
            <a:b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3 ч.– игра, веселье (менуэт)</a:t>
            </a:r>
            <a:b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 ч.– быстрый финал</a:t>
            </a:r>
            <a:b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(песенно-танцевальный)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335" y="357165"/>
            <a:ext cx="8554797" cy="621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76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entury"/>
        <a:ea typeface=""/>
        <a:cs typeface=""/>
      </a:majorFont>
      <a:minorFont>
        <a:latin typeface="Century Schoolbook"/>
        <a:ea typeface=""/>
        <a:cs typeface=""/>
      </a:minorFont>
    </a:fontScheme>
    <a:fmtScheme name="Светящийся край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318</Words>
  <Application>Microsoft Office PowerPoint</Application>
  <PresentationFormat>Экран (4:3)</PresentationFormat>
  <Paragraphs>49</Paragraphs>
  <Slides>17</Slides>
  <Notes>2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Тема: Что такое симфония?</vt:lpstr>
      <vt:lpstr>Презентация PowerPoint</vt:lpstr>
      <vt:lpstr>Презентация PowerPoint</vt:lpstr>
      <vt:lpstr>Задачи урока</vt:lpstr>
      <vt:lpstr>Вольфганг Амадей Моцарт (1756 – 1791)</vt:lpstr>
      <vt:lpstr>  Симфония –(лат. созвучие ) Это большое инструментальное произведение,  состоящее из 4 частей,  всегда исполняющееся симфоническим оркестром  Этот жанр занимает в      музыке такое же место, как роман в литературе.               Построение симфонии: 1 ч.– сонатная форма -аллегро 2 ч.– медленная, задумчивая    3 ч.– игра, веселье (менуэт)  4 ч.– быстрый финал  (песенно-танцевальный) </vt:lpstr>
      <vt:lpstr>Презентация PowerPoint</vt:lpstr>
      <vt:lpstr>Симфония № 40  соль минор</vt:lpstr>
      <vt:lpstr>Музыкальный анализ</vt:lpstr>
      <vt:lpstr>Реквием  (лат. «упокой»)</vt:lpstr>
      <vt:lpstr>Реквием Моцарта —  одно из величайших творений человеческого гения. Его глубина и серьезность, драматизм и возвышенность, трогательность и яркость никого не могут оставить равнодушным. Это глубокая и мудрая трагическая поэма о жизни и смерти. </vt:lpstr>
      <vt:lpstr>«Реквием» - последнее создание, «лебединая песня» великого композитора - принадлежит к величайшим памятникам мировой культуры.    «Лакримоза», что в переводе означает слезная, слезный день, одна из самых драматургичных частей реквиема. </vt:lpstr>
      <vt:lpstr>Презентация PowerPoint</vt:lpstr>
      <vt:lpstr>Что такое музыкальная интерпретация?</vt:lpstr>
      <vt:lpstr>А.С.Пушкин о Моцарте сказал: “Ты, Моцарт, Бог, и сам того не знаешь…”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Lenovo</cp:lastModifiedBy>
  <cp:revision>30</cp:revision>
  <dcterms:created xsi:type="dcterms:W3CDTF">2014-07-09T19:50:31Z</dcterms:created>
  <dcterms:modified xsi:type="dcterms:W3CDTF">2020-03-17T18:30:41Z</dcterms:modified>
</cp:coreProperties>
</file>